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79" r:id="rId2"/>
  </p:sldMasterIdLst>
  <p:notesMasterIdLst>
    <p:notesMasterId r:id="rId13"/>
  </p:notesMasterIdLst>
  <p:sldIdLst>
    <p:sldId id="560" r:id="rId3"/>
    <p:sldId id="300" r:id="rId4"/>
    <p:sldId id="274" r:id="rId5"/>
    <p:sldId id="574" r:id="rId6"/>
    <p:sldId id="575" r:id="rId7"/>
    <p:sldId id="309" r:id="rId8"/>
    <p:sldId id="308" r:id="rId9"/>
    <p:sldId id="573" r:id="rId10"/>
    <p:sldId id="287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" initials="G" lastIdx="1" clrIdx="0">
    <p:extLst>
      <p:ext uri="{19B8F6BF-5375-455C-9EA6-DF929625EA0E}">
        <p15:presenceInfo xmlns:p15="http://schemas.microsoft.com/office/powerpoint/2012/main" userId="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FCB6C-AF3B-4A5A-8D69-812826359F7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91FE4-CFB5-4F20-8470-DAFF3CB5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1FE4-CFB5-4F20-8470-DAFF3CB50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1FE4-CFB5-4F20-8470-DAFF3CB50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6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1FE4-CFB5-4F20-8470-DAFF3CB50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2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8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5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9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9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3272-4B32-4542-ABBB-026E450D62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7B17-C921-41E2-8C0A-5983CE96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" y="2739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7592B-BC93-489F-A146-DD31089FF37C}"/>
              </a:ext>
            </a:extLst>
          </p:cNvPr>
          <p:cNvSpPr txBox="1"/>
          <p:nvPr/>
        </p:nvSpPr>
        <p:spPr>
          <a:xfrm>
            <a:off x="1600201" y="357889"/>
            <a:ext cx="935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UỶ BAN NHÂN DÂN QUẬN PHÚ NHUẬN </a:t>
            </a:r>
          </a:p>
          <a:p>
            <a:pPr algn="ctr"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NGUYỄN ĐÌNH CHÍNH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3B180-9794-4DD8-96E7-BC8247FDC5AE}"/>
              </a:ext>
            </a:extLst>
          </p:cNvPr>
          <p:cNvSpPr txBox="1"/>
          <p:nvPr/>
        </p:nvSpPr>
        <p:spPr>
          <a:xfrm>
            <a:off x="3913171" y="1752600"/>
            <a:ext cx="4731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VIẾT - LỚP 3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BACCB-7E8A-4D0C-8F78-019AD5A63B1B}"/>
              </a:ext>
            </a:extLst>
          </p:cNvPr>
          <p:cNvSpPr txBox="1"/>
          <p:nvPr/>
        </p:nvSpPr>
        <p:spPr>
          <a:xfrm>
            <a:off x="3581400" y="3400746"/>
            <a:ext cx="6026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" y="56508"/>
            <a:ext cx="1005205" cy="979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6"/>
    </mc:Choice>
    <mc:Fallback xmlns="">
      <p:transition spd="slow" advTm="21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9119BC0F-4FCE-4EEC-A167-95334FD37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553201" y="4114800"/>
            <a:ext cx="1934005" cy="228952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A8C633A-0498-446A-8626-9C2B71779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25422" r="40712" b="46078"/>
          <a:stretch/>
        </p:blipFill>
        <p:spPr>
          <a:xfrm flipH="1">
            <a:off x="4191001" y="4038601"/>
            <a:ext cx="2438399" cy="2104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EFBB3-DCA9-4019-B5FE-0E65F512E0A2}"/>
              </a:ext>
            </a:extLst>
          </p:cNvPr>
          <p:cNvSpPr txBox="1"/>
          <p:nvPr/>
        </p:nvSpPr>
        <p:spPr>
          <a:xfrm>
            <a:off x="1508849" y="1371600"/>
            <a:ext cx="91743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TIẾT HỌC ĐẾN ĐÂY LÀ KẾT THÚC RỒI.</a:t>
            </a:r>
          </a:p>
          <a:p>
            <a:pPr algn="ctr"/>
            <a:r>
              <a:rPr lang="vi-VN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CÔ CHÀO TẤT CẢ CÁC EM !</a:t>
            </a:r>
          </a:p>
          <a:p>
            <a:pPr algn="ctr"/>
            <a:r>
              <a:rPr lang="vi-VN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CÔ CHÚC CÁC EM LUÔN VUI KHỎE NHÉ!</a:t>
            </a:r>
            <a:endParaRPr lang="en-US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726445"/>
      </p:ext>
    </p:extLst>
  </p:cSld>
  <p:clrMapOvr>
    <a:masterClrMapping/>
  </p:clrMapOvr>
  <p:transition spd="slow" advTm="78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54723" y="1154277"/>
            <a:ext cx="2933812" cy="4706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8504" y="1764878"/>
            <a:ext cx="506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</a:t>
            </a: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41908" y="954011"/>
            <a:ext cx="1934005" cy="2289520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25422" r="40712" b="46078"/>
          <a:stretch/>
        </p:blipFill>
        <p:spPr>
          <a:xfrm flipH="1">
            <a:off x="123395" y="954011"/>
            <a:ext cx="2438399" cy="210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3"/>
            <a:ext cx="1005205" cy="979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9468A8-0322-4793-83BE-91AD689AC12B}"/>
              </a:ext>
            </a:extLst>
          </p:cNvPr>
          <p:cNvSpPr txBox="1"/>
          <p:nvPr/>
        </p:nvSpPr>
        <p:spPr>
          <a:xfrm>
            <a:off x="3130694" y="391007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774752"/>
      </p:ext>
    </p:extLst>
  </p:cSld>
  <p:clrMapOvr>
    <a:masterClrMapping/>
  </p:clrMapOvr>
  <p:transition spd="slow" advTm="119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776D301-49B8-424F-BEF3-C514347EE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899" y="193538"/>
            <a:ext cx="6172200" cy="641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</a:rPr>
              <a:t>K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85DAB80-8209-4021-8E9B-C52B33A9651A}"/>
              </a:ext>
            </a:extLst>
          </p:cNvPr>
          <p:cNvSpPr txBox="1"/>
          <p:nvPr/>
        </p:nvSpPr>
        <p:spPr>
          <a:xfrm>
            <a:off x="213058" y="2095961"/>
            <a:ext cx="81060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1: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cong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trái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ngang</a:t>
            </a: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1A68B-1C41-4EF5-A11B-917EA7AA69CB}"/>
              </a:ext>
            </a:extLst>
          </p:cNvPr>
          <p:cNvSpPr txBox="1"/>
          <p:nvPr/>
        </p:nvSpPr>
        <p:spPr>
          <a:xfrm>
            <a:off x="275908" y="4750598"/>
            <a:ext cx="403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Chữ hoa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K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cao mấy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ô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07DC0-CA33-4E26-82B9-DA56B06AA38B}"/>
              </a:ext>
            </a:extLst>
          </p:cNvPr>
          <p:cNvSpPr txBox="1"/>
          <p:nvPr/>
        </p:nvSpPr>
        <p:spPr>
          <a:xfrm>
            <a:off x="260668" y="532429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Chữ hoa 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</a:rPr>
              <a:t>K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cao 2 ô l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rưỡi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6D9AF-9B64-4AB7-849E-1C87F2038FBE}"/>
              </a:ext>
            </a:extLst>
          </p:cNvPr>
          <p:cNvSpPr txBox="1"/>
          <p:nvPr/>
        </p:nvSpPr>
        <p:spPr>
          <a:xfrm>
            <a:off x="275909" y="989558"/>
            <a:ext cx="901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Chữ hoa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K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được tạo bởi mấy nét ? Đó là những nét nào ?</a:t>
            </a:r>
            <a:endParaRPr lang="en-US" sz="2800" b="1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FE890-B24A-402C-BC49-BBD3C73A6473}"/>
              </a:ext>
            </a:extLst>
          </p:cNvPr>
          <p:cNvSpPr txBox="1"/>
          <p:nvPr/>
        </p:nvSpPr>
        <p:spPr>
          <a:xfrm>
            <a:off x="275909" y="1616859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Chữ hoa 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</a:rPr>
              <a:t>K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được tạo bởi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nét.</a:t>
            </a: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0997C-C423-4484-A11B-6156F8E6B7B4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" y="-5484"/>
            <a:ext cx="1005205" cy="979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9FA14-80C1-4231-97BD-E1E53A78A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149" y="1689219"/>
            <a:ext cx="3838017" cy="2863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2FD08-2C3C-432D-9407-992B59128D1F}"/>
              </a:ext>
            </a:extLst>
          </p:cNvPr>
          <p:cNvSpPr txBox="1"/>
          <p:nvPr/>
        </p:nvSpPr>
        <p:spPr>
          <a:xfrm>
            <a:off x="213058" y="2721370"/>
            <a:ext cx="7624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2: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Móc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ngược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trái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hơi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cuối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hẳn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84457-CCEC-4D7E-95D5-348A02F2441E}"/>
              </a:ext>
            </a:extLst>
          </p:cNvPr>
          <p:cNvSpPr txBox="1"/>
          <p:nvPr/>
        </p:nvSpPr>
        <p:spPr>
          <a:xfrm>
            <a:off x="275908" y="3638296"/>
            <a:ext cx="7561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3: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móc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xuôi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móc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ngược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nối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liền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nhau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vòng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xoắn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giữa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 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vi-VN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689275"/>
      </p:ext>
    </p:extLst>
  </p:cSld>
  <p:clrMapOvr>
    <a:masterClrMapping/>
  </p:clrMapOvr>
  <p:transition spd="slow" advTm="464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5" grpId="0"/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E957AB1-A1E6-4094-BA77-3B6B050CB789}"/>
              </a:ext>
            </a:extLst>
          </p:cNvPr>
          <p:cNvSpPr txBox="1"/>
          <p:nvPr/>
        </p:nvSpPr>
        <p:spPr>
          <a:xfrm>
            <a:off x="2514600" y="381000"/>
            <a:ext cx="697230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dẫn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9119BC0F-4FCE-4EEC-A167-95334FD371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439400" y="3733800"/>
            <a:ext cx="1934005" cy="228952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A8C633A-0498-446A-8626-9C2B71779C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25422" r="40712" b="46078"/>
          <a:stretch/>
        </p:blipFill>
        <p:spPr>
          <a:xfrm flipH="1">
            <a:off x="152400" y="4585917"/>
            <a:ext cx="2438399" cy="2104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4"/>
            <a:ext cx="1005205" cy="979170"/>
          </a:xfrm>
          <a:prstGeom prst="rect">
            <a:avLst/>
          </a:prstGeom>
        </p:spPr>
      </p:pic>
      <p:pic>
        <p:nvPicPr>
          <p:cNvPr id="6" name="k">
            <a:hlinkClick r:id="" action="ppaction://media"/>
            <a:extLst>
              <a:ext uri="{FF2B5EF4-FFF2-40B4-BE49-F238E27FC236}">
                <a16:creationId xmlns:a16="http://schemas.microsoft.com/office/drawing/2014/main" id="{9842334C-4F47-4C45-8FA3-122E6A60380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4600" y="1150441"/>
            <a:ext cx="6972301" cy="380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847638"/>
      </p:ext>
    </p:extLst>
  </p:cSld>
  <p:clrMapOvr>
    <a:masterClrMapping/>
  </p:clrMapOvr>
  <p:transition spd="slow" advTm="183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0FCD059-16C2-43EF-824E-06F1BCB08EE3}"/>
              </a:ext>
            </a:extLst>
          </p:cNvPr>
          <p:cNvSpPr txBox="1"/>
          <p:nvPr/>
        </p:nvSpPr>
        <p:spPr>
          <a:xfrm>
            <a:off x="3048000" y="634544"/>
            <a:ext cx="66294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Luyện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ứng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205" cy="979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08097-AB1D-4810-8B0E-15DB17A17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752600"/>
            <a:ext cx="6629400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358762"/>
      </p:ext>
    </p:extLst>
  </p:cSld>
  <p:clrMapOvr>
    <a:masterClrMapping/>
  </p:clrMapOvr>
  <p:transition spd="slow" advTm="3557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5A789-2622-40D5-92A7-A0E1AD71854A}"/>
              </a:ext>
            </a:extLst>
          </p:cNvPr>
          <p:cNvSpPr txBox="1"/>
          <p:nvPr/>
        </p:nvSpPr>
        <p:spPr>
          <a:xfrm>
            <a:off x="4779717" y="184499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D78E1-E4C6-4A65-BE1B-6AC9B54CECA8}"/>
              </a:ext>
            </a:extLst>
          </p:cNvPr>
          <p:cNvSpPr txBox="1"/>
          <p:nvPr/>
        </p:nvSpPr>
        <p:spPr>
          <a:xfrm>
            <a:off x="152399" y="5500419"/>
            <a:ext cx="12039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Kauthara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" y="62181"/>
            <a:ext cx="1005205" cy="979170"/>
          </a:xfrm>
          <a:prstGeom prst="rect">
            <a:avLst/>
          </a:prstGeom>
        </p:spPr>
      </p:pic>
      <p:pic>
        <p:nvPicPr>
          <p:cNvPr id="8" name="Picture 7" descr="A picture containing circuit&#10;&#10;Description automatically generated">
            <a:extLst>
              <a:ext uri="{FF2B5EF4-FFF2-40B4-BE49-F238E27FC236}">
                <a16:creationId xmlns:a16="http://schemas.microsoft.com/office/drawing/2014/main" id="{5AAD3527-2714-431A-B381-C7EC2D175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4" y="948794"/>
            <a:ext cx="5769036" cy="2286000"/>
          </a:xfrm>
          <a:prstGeom prst="rect">
            <a:avLst/>
          </a:prstGeom>
        </p:spPr>
      </p:pic>
      <p:pic>
        <p:nvPicPr>
          <p:cNvPr id="10" name="Picture 9" descr="A picture containing water, mountain, boat, lake&#10;&#10;Description automatically generated">
            <a:extLst>
              <a:ext uri="{FF2B5EF4-FFF2-40B4-BE49-F238E27FC236}">
                <a16:creationId xmlns:a16="http://schemas.microsoft.com/office/drawing/2014/main" id="{2D77A955-C7E4-407C-912D-D41367715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4" y="3429000"/>
            <a:ext cx="5769036" cy="2071419"/>
          </a:xfrm>
          <a:prstGeom prst="rect">
            <a:avLst/>
          </a:prstGeom>
        </p:spPr>
      </p:pic>
      <p:pic>
        <p:nvPicPr>
          <p:cNvPr id="12" name="Picture 11" descr="A close-up of a plantation&#10;&#10;Description automatically generated with low confidence">
            <a:extLst>
              <a:ext uri="{FF2B5EF4-FFF2-40B4-BE49-F238E27FC236}">
                <a16:creationId xmlns:a16="http://schemas.microsoft.com/office/drawing/2014/main" id="{6AA00DD1-069A-4B6D-AF84-D5E2A7871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37" y="948794"/>
            <a:ext cx="5721399" cy="2286000"/>
          </a:xfrm>
          <a:prstGeom prst="rect">
            <a:avLst/>
          </a:prstGeom>
        </p:spPr>
      </p:pic>
      <p:pic>
        <p:nvPicPr>
          <p:cNvPr id="14" name="Picture 13" descr="A picture containing nature, outdoor, reef, shore&#10;&#10;Description automatically generated">
            <a:extLst>
              <a:ext uri="{FF2B5EF4-FFF2-40B4-BE49-F238E27FC236}">
                <a16:creationId xmlns:a16="http://schemas.microsoft.com/office/drawing/2014/main" id="{2F04E1B4-891D-4676-9797-81C05A84D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65" y="3426825"/>
            <a:ext cx="5721399" cy="2071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7"/>
    </mc:Choice>
    <mc:Fallback xmlns="">
      <p:transition spd="slow" advTm="15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E957AB1-A1E6-4094-BA77-3B6B050CB789}"/>
              </a:ext>
            </a:extLst>
          </p:cNvPr>
          <p:cNvSpPr txBox="1"/>
          <p:nvPr/>
        </p:nvSpPr>
        <p:spPr>
          <a:xfrm>
            <a:off x="3240213" y="141463"/>
            <a:ext cx="54855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Luyện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từ ứng dụng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9119BC0F-4FCE-4EEC-A167-95334FD37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515600" y="4678577"/>
            <a:ext cx="1934005" cy="228952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A8C633A-0498-446A-8626-9C2B71779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25422" r="40712" b="46078"/>
          <a:stretch/>
        </p:blipFill>
        <p:spPr>
          <a:xfrm flipH="1">
            <a:off x="6849" y="4753557"/>
            <a:ext cx="2438399" cy="2104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4BCBB3-4265-4192-BC17-7A1757F10A83}"/>
              </a:ext>
            </a:extLst>
          </p:cNvPr>
          <p:cNvSpPr txBox="1"/>
          <p:nvPr/>
        </p:nvSpPr>
        <p:spPr>
          <a:xfrm>
            <a:off x="2628045" y="3482954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Cụm từ trên có những chữ nào được viết hoa?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F0B0A-A12F-4005-8DA4-CCBAF5AA9155}"/>
              </a:ext>
            </a:extLst>
          </p:cNvPr>
          <p:cNvSpPr txBox="1"/>
          <p:nvPr/>
        </p:nvSpPr>
        <p:spPr>
          <a:xfrm>
            <a:off x="2628045" y="4051798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Những chữ nào cao 2 ô li rưỡi?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19AD2-ECF2-4C70-BBAA-DDDEF779865F}"/>
              </a:ext>
            </a:extLst>
          </p:cNvPr>
          <p:cNvSpPr txBox="1"/>
          <p:nvPr/>
        </p:nvSpPr>
        <p:spPr>
          <a:xfrm>
            <a:off x="2585020" y="4663990"/>
            <a:ext cx="7625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 cách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mỗi chữ được viết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B232D-B756-48D2-9B62-5263DED568DA}"/>
              </a:ext>
            </a:extLst>
          </p:cNvPr>
          <p:cNvSpPr txBox="1"/>
          <p:nvPr/>
        </p:nvSpPr>
        <p:spPr>
          <a:xfrm>
            <a:off x="2362200" y="5232834"/>
            <a:ext cx="7696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một tiếng các con chữ được viết nối liền nhau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khoảng cách giữa các tiếng là một con chữ 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" y="0"/>
            <a:ext cx="1005205" cy="979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2CF676-C73E-4056-9A57-88DF40266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285" y="1014188"/>
            <a:ext cx="6629400" cy="241481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AC4C0-D522-4810-A7C9-41D30DB7C723}"/>
              </a:ext>
            </a:extLst>
          </p:cNvPr>
          <p:cNvCxnSpPr>
            <a:cxnSpLocks/>
          </p:cNvCxnSpPr>
          <p:nvPr/>
        </p:nvCxnSpPr>
        <p:spPr>
          <a:xfrm>
            <a:off x="3657600" y="2438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DC2C01-0809-426D-B6A3-254957B19355}"/>
              </a:ext>
            </a:extLst>
          </p:cNvPr>
          <p:cNvCxnSpPr>
            <a:cxnSpLocks/>
          </p:cNvCxnSpPr>
          <p:nvPr/>
        </p:nvCxnSpPr>
        <p:spPr>
          <a:xfrm>
            <a:off x="6553200" y="2438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3547145"/>
      </p:ext>
    </p:extLst>
  </p:cSld>
  <p:clrMapOvr>
    <a:masterClrMapping/>
  </p:clrMapOvr>
  <p:transition spd="slow" advTm="656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0FCD059-16C2-43EF-824E-06F1BCB08EE3}"/>
              </a:ext>
            </a:extLst>
          </p:cNvPr>
          <p:cNvSpPr txBox="1"/>
          <p:nvPr/>
        </p:nvSpPr>
        <p:spPr>
          <a:xfrm>
            <a:off x="3048000" y="634544"/>
            <a:ext cx="66294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Luyện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ứng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205" cy="979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C6FAB-264F-4964-8AAE-B999E90FB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206" y="1676400"/>
            <a:ext cx="9967594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550339"/>
      </p:ext>
    </p:extLst>
  </p:cSld>
  <p:clrMapOvr>
    <a:masterClrMapping/>
  </p:clrMapOvr>
  <p:transition spd="slow" advTm="3557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0FCD059-16C2-43EF-824E-06F1BCB08EE3}"/>
              </a:ext>
            </a:extLst>
          </p:cNvPr>
          <p:cNvSpPr txBox="1"/>
          <p:nvPr/>
        </p:nvSpPr>
        <p:spPr>
          <a:xfrm>
            <a:off x="3124199" y="58634"/>
            <a:ext cx="5943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Luyện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ứng dụng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598470-CE51-4F3D-AB30-084A7EBC3F84}"/>
              </a:ext>
            </a:extLst>
          </p:cNvPr>
          <p:cNvSpPr txBox="1"/>
          <p:nvPr/>
        </p:nvSpPr>
        <p:spPr>
          <a:xfrm>
            <a:off x="2324099" y="367692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hoa?</a:t>
            </a:r>
            <a:endParaRPr lang="en-US" sz="28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0218B05-849B-4BF5-B65F-A0196D2F787C}"/>
              </a:ext>
            </a:extLst>
          </p:cNvPr>
          <p:cNvSpPr txBox="1"/>
          <p:nvPr/>
        </p:nvSpPr>
        <p:spPr>
          <a:xfrm>
            <a:off x="2257746" y="431671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con chữ và các tiếng như thế nào?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971E3C-1314-470D-8DC6-4E7108DD3B58}"/>
              </a:ext>
            </a:extLst>
          </p:cNvPr>
          <p:cNvSpPr txBox="1"/>
          <p:nvPr/>
        </p:nvSpPr>
        <p:spPr>
          <a:xfrm>
            <a:off x="2237198" y="4984314"/>
            <a:ext cx="8389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A6008-5ED5-418C-8225-CF1974302BDB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205" cy="979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1C455-CFF5-48E9-9847-0B4CB0CC5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128110"/>
            <a:ext cx="8020462" cy="24766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C8862-A37C-42D3-A542-406E1E34EC8F}"/>
              </a:ext>
            </a:extLst>
          </p:cNvPr>
          <p:cNvCxnSpPr>
            <a:cxnSpLocks/>
          </p:cNvCxnSpPr>
          <p:nvPr/>
        </p:nvCxnSpPr>
        <p:spPr>
          <a:xfrm>
            <a:off x="7467600" y="2702927"/>
            <a:ext cx="350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5CF939-C5D0-4F8F-8241-E9628C484BDE}"/>
              </a:ext>
            </a:extLst>
          </p:cNvPr>
          <p:cNvCxnSpPr>
            <a:cxnSpLocks/>
          </p:cNvCxnSpPr>
          <p:nvPr/>
        </p:nvCxnSpPr>
        <p:spPr>
          <a:xfrm flipV="1">
            <a:off x="4648200" y="2203269"/>
            <a:ext cx="359229" cy="6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7FD71B-63C3-494D-A4EB-497FF354FD8E}"/>
              </a:ext>
            </a:extLst>
          </p:cNvPr>
          <p:cNvCxnSpPr>
            <a:cxnSpLocks/>
          </p:cNvCxnSpPr>
          <p:nvPr/>
        </p:nvCxnSpPr>
        <p:spPr>
          <a:xfrm>
            <a:off x="3200400" y="2209800"/>
            <a:ext cx="4571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7A750A-7259-4F61-A5EB-92C25FB96D74}"/>
              </a:ext>
            </a:extLst>
          </p:cNvPr>
          <p:cNvCxnSpPr>
            <a:cxnSpLocks/>
          </p:cNvCxnSpPr>
          <p:nvPr/>
        </p:nvCxnSpPr>
        <p:spPr>
          <a:xfrm>
            <a:off x="2029146" y="2667000"/>
            <a:ext cx="4092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BB1CFA-6AA4-430E-B3DC-A2E9C6FCFA1D}"/>
              </a:ext>
            </a:extLst>
          </p:cNvPr>
          <p:cNvCxnSpPr>
            <a:cxnSpLocks/>
          </p:cNvCxnSpPr>
          <p:nvPr/>
        </p:nvCxnSpPr>
        <p:spPr>
          <a:xfrm>
            <a:off x="4325665" y="2667000"/>
            <a:ext cx="3225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76C27-DA16-4097-8292-8F22BECF0B76}"/>
              </a:ext>
            </a:extLst>
          </p:cNvPr>
          <p:cNvCxnSpPr>
            <a:cxnSpLocks/>
          </p:cNvCxnSpPr>
          <p:nvPr/>
        </p:nvCxnSpPr>
        <p:spPr>
          <a:xfrm>
            <a:off x="5257800" y="2689864"/>
            <a:ext cx="3355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DEB7CC-B167-41D0-A7F2-E72959188201}"/>
              </a:ext>
            </a:extLst>
          </p:cNvPr>
          <p:cNvCxnSpPr>
            <a:cxnSpLocks/>
          </p:cNvCxnSpPr>
          <p:nvPr/>
        </p:nvCxnSpPr>
        <p:spPr>
          <a:xfrm>
            <a:off x="8305800" y="2677894"/>
            <a:ext cx="3355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6020514"/>
      </p:ext>
    </p:extLst>
  </p:cSld>
  <p:clrMapOvr>
    <a:masterClrMapping/>
  </p:clrMapOvr>
  <p:transition spd="slow" advTm="434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4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3.9|10.1|4.9|16.4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5.4|2.5|3.4|2.5|16.2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4.3|3.6|12.7|5"/>
</p:tagLst>
</file>

<file path=ppt/theme/theme1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369</Words>
  <Application>Microsoft Office PowerPoint</Application>
  <PresentationFormat>Widescreen</PresentationFormat>
  <Paragraphs>37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</dc:creator>
  <cp:lastModifiedBy>DELL</cp:lastModifiedBy>
  <cp:revision>89</cp:revision>
  <dcterms:created xsi:type="dcterms:W3CDTF">2021-08-20T06:08:14Z</dcterms:created>
  <dcterms:modified xsi:type="dcterms:W3CDTF">2021-11-30T03:02:25Z</dcterms:modified>
</cp:coreProperties>
</file>